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Estilo medio 2 - Énfasis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81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EA412FB-489F-4792-AEB6-E6F2B6E961A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CAE6C77C-0014-48B7-8B0C-6FD93EE92BD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F98C36B-314D-4915-A516-48C90FE934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45F3C-22AD-44F3-A5C5-67A8A9313FE0}" type="datetimeFigureOut">
              <a:rPr lang="es-MX" smtClean="0"/>
              <a:t>06/04/2022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9881297-2683-47B9-936F-9900C14E69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F2D5F92-E043-4BDF-94B0-D4DBF32F21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2BDB2-B109-4075-8DCB-D2FA7C69782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080933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3AA714E-CB2E-4642-9C71-0718952AEC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AB516050-4AFB-407A-9573-2D645AC5E92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E47F2A9-624A-4689-AF3C-E586A3779A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45F3C-22AD-44F3-A5C5-67A8A9313FE0}" type="datetimeFigureOut">
              <a:rPr lang="es-MX" smtClean="0"/>
              <a:t>06/04/2022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05E2942-E12F-449B-B1FB-9C87A3FFB5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BBA27BF-8CCD-4AA8-92BA-E2D84EE28C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2BDB2-B109-4075-8DCB-D2FA7C69782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316146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5ACDA165-701F-42DF-81C7-E410794A933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38201581-748F-4A91-B99E-FC8BE66ED6A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AD0DA96-F2A1-445F-9DC3-216D4C548D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45F3C-22AD-44F3-A5C5-67A8A9313FE0}" type="datetimeFigureOut">
              <a:rPr lang="es-MX" smtClean="0"/>
              <a:t>06/04/2022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F609C05-2064-470D-9AC3-5758848C56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7E52B77-373B-4C1D-A8B2-4E1CACC398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2BDB2-B109-4075-8DCB-D2FA7C69782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975027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C467440-DAFA-4A9B-9B67-35CA3D21B2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EDCE6D9-E422-43BF-B475-F22614A639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62D9155-3EBB-4F8D-B1CC-74B4ADCF28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45F3C-22AD-44F3-A5C5-67A8A9313FE0}" type="datetimeFigureOut">
              <a:rPr lang="es-MX" smtClean="0"/>
              <a:t>06/04/2022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5E16FD8-D8E3-4781-A05C-99A8054614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0FBF1E1-E9CE-498F-B3D8-F28C31C160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2BDB2-B109-4075-8DCB-D2FA7C69782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623934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C879372-2136-4726-9FF6-73108CB913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E6FF2F4-8839-499C-8B98-AB6ED08966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07A3FBE-DAE4-438D-A297-D5E8DD26EC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45F3C-22AD-44F3-A5C5-67A8A9313FE0}" type="datetimeFigureOut">
              <a:rPr lang="es-MX" smtClean="0"/>
              <a:t>06/04/2022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060E619-6462-4132-B740-79DD255E60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4F52D06-24A6-44F4-A555-EA3BB715FE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2BDB2-B109-4075-8DCB-D2FA7C69782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391206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4C23F3A-D500-49E5-B0A6-4AD4DA8D87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0206D23-06CA-4C99-BEF8-E94FDA475D9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18364C1-D6E2-4170-B85F-4C12BBCC441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BB001352-BE5B-4B50-98FF-6A2BB541ED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45F3C-22AD-44F3-A5C5-67A8A9313FE0}" type="datetimeFigureOut">
              <a:rPr lang="es-MX" smtClean="0"/>
              <a:t>06/04/2022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9AA99462-D8D0-4C41-A180-7998D8FFA0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E47078C-E06A-4A61-8E6B-D2024BEC8C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2BDB2-B109-4075-8DCB-D2FA7C69782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529754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681BC50-C5D3-41F7-BE28-104F880B24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57FCDBFA-C9BB-4A73-9B16-98B05DAE71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2A139FCE-15CF-42BD-A624-0D6F6A48FE3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D66F88AB-F382-4204-B202-FE0CFE5C42A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180D8468-0C92-4371-B3CD-4FCBBFBA2FF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5E06F861-9A11-412D-981A-16EDE94B5A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45F3C-22AD-44F3-A5C5-67A8A9313FE0}" type="datetimeFigureOut">
              <a:rPr lang="es-MX" smtClean="0"/>
              <a:t>06/04/2022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7D9ACCE1-DE19-4ACD-95DC-2C2D7BFE85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5546E8DF-D364-4A2F-834B-2803760368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2BDB2-B109-4075-8DCB-D2FA7C69782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43481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64FF74A-ADF3-4EE7-B64E-FB12738F5C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F67FF777-8170-4A45-9473-DB8795A3D1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45F3C-22AD-44F3-A5C5-67A8A9313FE0}" type="datetimeFigureOut">
              <a:rPr lang="es-MX" smtClean="0"/>
              <a:t>06/04/2022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C7DA1CA0-0721-4C7C-9EA3-9785AF13BF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A80EAB60-30B6-4C21-B128-C035E66616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2BDB2-B109-4075-8DCB-D2FA7C69782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204483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ED3D6212-C394-4740-8724-9BFB07B18C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45F3C-22AD-44F3-A5C5-67A8A9313FE0}" type="datetimeFigureOut">
              <a:rPr lang="es-MX" smtClean="0"/>
              <a:t>06/04/2022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031D14FB-4852-4813-B1AB-2D08C0FB22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009E0369-6CA8-4B0C-BB56-D4AF3538BE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2BDB2-B109-4075-8DCB-D2FA7C69782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604756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42B7EB1-2F64-4201-8889-83A412C940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FC16F0B-3CEE-45F4-94D3-C76C74A2E7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3D9E7BD7-9036-4843-8E92-78DE16B5681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E0EC8D87-9844-4CEF-B4E4-D5D09C19BC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45F3C-22AD-44F3-A5C5-67A8A9313FE0}" type="datetimeFigureOut">
              <a:rPr lang="es-MX" smtClean="0"/>
              <a:t>06/04/2022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DAED027-93AD-4166-B81C-26AAD5C4C8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81761E5-7A4D-4CAB-ADEC-AC67C52F49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2BDB2-B109-4075-8DCB-D2FA7C69782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206654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8C22CFC-6688-4257-8343-4929B29A3C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DF00EAA5-7A75-4908-A6AE-93C8F99D16A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598A2E49-1CBE-4F87-87E9-AF362118F5D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32ACBE0-3F0C-4DD4-AAE2-D5728E10CC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45F3C-22AD-44F3-A5C5-67A8A9313FE0}" type="datetimeFigureOut">
              <a:rPr lang="es-MX" smtClean="0"/>
              <a:t>06/04/2022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AD4D597-879F-4C15-90E5-C814F064CA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426B9E2-4C97-4A2A-881B-ED0CA36B74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2BDB2-B109-4075-8DCB-D2FA7C69782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787463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1D492215-6908-4FC4-9DFF-437D6BEDB0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6AFA050-6E29-4F17-974C-0E5B2B5CE2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246DB7D-F8BE-4F2C-AD64-6725EECEAD7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D45F3C-22AD-44F3-A5C5-67A8A9313FE0}" type="datetimeFigureOut">
              <a:rPr lang="es-MX" smtClean="0"/>
              <a:t>06/04/2022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B0D5323-8F36-4AC0-8B47-1ECF10223E9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7F9BFEE-2E6B-43BC-A8F7-30FF7A3B871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52BDB2-B109-4075-8DCB-D2FA7C69782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962645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6465B6B2-EEA2-4D30-B324-7F9B69F3A7CA}"/>
              </a:ext>
            </a:extLst>
          </p:cNvPr>
          <p:cNvSpPr txBox="1"/>
          <p:nvPr/>
        </p:nvSpPr>
        <p:spPr>
          <a:xfrm>
            <a:off x="506437" y="253218"/>
            <a:ext cx="3868175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800" dirty="0"/>
              <a:t>Miércoles 6 de abril 2022</a:t>
            </a:r>
          </a:p>
          <a:p>
            <a:endParaRPr lang="es-MX" sz="2800" dirty="0"/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C99B663C-B9AE-4A5C-8189-E43FC7518A15}"/>
              </a:ext>
            </a:extLst>
          </p:cNvPr>
          <p:cNvSpPr/>
          <p:nvPr/>
        </p:nvSpPr>
        <p:spPr>
          <a:xfrm>
            <a:off x="5777760" y="0"/>
            <a:ext cx="353442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cap="none" spc="0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ADVERBIOS</a:t>
            </a:r>
          </a:p>
        </p:txBody>
      </p:sp>
      <p:graphicFrame>
        <p:nvGraphicFramePr>
          <p:cNvPr id="6" name="Tabla 6">
            <a:extLst>
              <a:ext uri="{FF2B5EF4-FFF2-40B4-BE49-F238E27FC236}">
                <a16:creationId xmlns:a16="http://schemas.microsoft.com/office/drawing/2014/main" id="{B9A104F9-2E00-4855-84DF-7C6742AE87C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3492447"/>
              </p:ext>
            </p:extLst>
          </p:nvPr>
        </p:nvGraphicFramePr>
        <p:xfrm>
          <a:off x="454855" y="1943554"/>
          <a:ext cx="11282290" cy="310896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256458">
                  <a:extLst>
                    <a:ext uri="{9D8B030D-6E8A-4147-A177-3AD203B41FA5}">
                      <a16:colId xmlns:a16="http://schemas.microsoft.com/office/drawing/2014/main" val="635468092"/>
                    </a:ext>
                  </a:extLst>
                </a:gridCol>
                <a:gridCol w="2256458">
                  <a:extLst>
                    <a:ext uri="{9D8B030D-6E8A-4147-A177-3AD203B41FA5}">
                      <a16:colId xmlns:a16="http://schemas.microsoft.com/office/drawing/2014/main" val="3548569803"/>
                    </a:ext>
                  </a:extLst>
                </a:gridCol>
                <a:gridCol w="2256458">
                  <a:extLst>
                    <a:ext uri="{9D8B030D-6E8A-4147-A177-3AD203B41FA5}">
                      <a16:colId xmlns:a16="http://schemas.microsoft.com/office/drawing/2014/main" val="910628452"/>
                    </a:ext>
                  </a:extLst>
                </a:gridCol>
                <a:gridCol w="2256458">
                  <a:extLst>
                    <a:ext uri="{9D8B030D-6E8A-4147-A177-3AD203B41FA5}">
                      <a16:colId xmlns:a16="http://schemas.microsoft.com/office/drawing/2014/main" val="1813610052"/>
                    </a:ext>
                  </a:extLst>
                </a:gridCol>
                <a:gridCol w="2256458">
                  <a:extLst>
                    <a:ext uri="{9D8B030D-6E8A-4147-A177-3AD203B41FA5}">
                      <a16:colId xmlns:a16="http://schemas.microsoft.com/office/drawing/2014/main" val="18937200"/>
                    </a:ext>
                  </a:extLst>
                </a:gridCol>
              </a:tblGrid>
              <a:tr h="255707">
                <a:tc>
                  <a:txBody>
                    <a:bodyPr/>
                    <a:lstStyle/>
                    <a:p>
                      <a:pPr algn="ctr"/>
                      <a:r>
                        <a:rPr lang="es-MX" sz="24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LUGAR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4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TIEMPO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4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MODO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4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NEGACIÓN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4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CANTIDAD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8436090"/>
                  </a:ext>
                </a:extLst>
              </a:tr>
              <a:tr h="1430204"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es-MX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Aquí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s-MX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Ahí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s-MX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Allí 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s-MX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 bajo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es-MX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Ayer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s-MX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Por la mañana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s-MX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Hoy 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s-MX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Mañana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s-MX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Después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s-MX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Por la tarde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es-MX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Bien 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s-MX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Mal 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s-MX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Regular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es-MX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 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s-MX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 se 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s-MX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Jamás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s-MX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nunca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es-MX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Mucho 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s-MX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Bastante 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s-MX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Poco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s-MX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Más 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s-MX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Menos </a:t>
                      </a:r>
                    </a:p>
                    <a:p>
                      <a:pPr marL="0" indent="0">
                        <a:buFontTx/>
                        <a:buNone/>
                      </a:pPr>
                      <a:endParaRPr lang="es-MX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6770396"/>
                  </a:ext>
                </a:extLst>
              </a:tr>
            </a:tbl>
          </a:graphicData>
        </a:graphic>
      </p:graphicFrame>
      <p:sp>
        <p:nvSpPr>
          <p:cNvPr id="7" name="Rectángulo 6">
            <a:extLst>
              <a:ext uri="{FF2B5EF4-FFF2-40B4-BE49-F238E27FC236}">
                <a16:creationId xmlns:a16="http://schemas.microsoft.com/office/drawing/2014/main" id="{BA64685C-B384-438F-8F74-2289604EFE53}"/>
              </a:ext>
            </a:extLst>
          </p:cNvPr>
          <p:cNvSpPr/>
          <p:nvPr/>
        </p:nvSpPr>
        <p:spPr>
          <a:xfrm>
            <a:off x="2440524" y="923330"/>
            <a:ext cx="632083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0" cap="none" spc="0" dirty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TIPOS DE ADVERBIOS </a:t>
            </a: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F3F20F5B-7B7C-4AFD-8769-A74BEBD83B62}"/>
              </a:ext>
            </a:extLst>
          </p:cNvPr>
          <p:cNvSpPr txBox="1"/>
          <p:nvPr/>
        </p:nvSpPr>
        <p:spPr>
          <a:xfrm>
            <a:off x="801859" y="5149408"/>
            <a:ext cx="8342348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4000" dirty="0">
                <a:latin typeface="Arial" panose="020B0604020202020204" pitchFamily="34" charset="0"/>
                <a:cs typeface="Arial" panose="020B0604020202020204" pitchFamily="34" charset="0"/>
              </a:rPr>
              <a:t>Ejemplo </a:t>
            </a:r>
          </a:p>
          <a:p>
            <a:r>
              <a:rPr lang="es-MX" sz="4000" dirty="0">
                <a:latin typeface="Arial" panose="020B0604020202020204" pitchFamily="34" charset="0"/>
                <a:cs typeface="Arial" panose="020B0604020202020204" pitchFamily="34" charset="0"/>
              </a:rPr>
              <a:t>Rosalinda compro </a:t>
            </a:r>
            <a:r>
              <a:rPr lang="es-MX" sz="4000" u="sng" dirty="0">
                <a:latin typeface="Arial" panose="020B0604020202020204" pitchFamily="34" charset="0"/>
                <a:cs typeface="Arial" panose="020B0604020202020204" pitchFamily="34" charset="0"/>
              </a:rPr>
              <a:t>muchos</a:t>
            </a:r>
            <a:r>
              <a:rPr lang="es-MX" sz="4000" dirty="0">
                <a:latin typeface="Arial" panose="020B0604020202020204" pitchFamily="34" charset="0"/>
                <a:cs typeface="Arial" panose="020B0604020202020204" pitchFamily="34" charset="0"/>
              </a:rPr>
              <a:t> tamales </a:t>
            </a:r>
          </a:p>
        </p:txBody>
      </p:sp>
    </p:spTree>
    <p:extLst>
      <p:ext uri="{BB962C8B-B14F-4D97-AF65-F5344CB8AC3E}">
        <p14:creationId xmlns:p14="http://schemas.microsoft.com/office/powerpoint/2010/main" val="294561707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48</Words>
  <Application>Microsoft Office PowerPoint</Application>
  <PresentationFormat>Panorámica</PresentationFormat>
  <Paragraphs>32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Admin</dc:creator>
  <cp:lastModifiedBy>Admin</cp:lastModifiedBy>
  <cp:revision>1</cp:revision>
  <dcterms:created xsi:type="dcterms:W3CDTF">2022-04-06T18:57:03Z</dcterms:created>
  <dcterms:modified xsi:type="dcterms:W3CDTF">2022-04-06T18:57:03Z</dcterms:modified>
</cp:coreProperties>
</file>